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73083"/>
  </p:normalViewPr>
  <p:slideViewPr>
    <p:cSldViewPr snapToGrid="0" snapToObjects="1">
      <p:cViewPr varScale="1">
        <p:scale>
          <a:sx n="80" d="100"/>
          <a:sy n="80" d="100"/>
        </p:scale>
        <p:origin x="1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70D53-CACE-E84F-9F66-FA27B90511C4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38EAC-7A5E-A345-9B44-5F0ED11A8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7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 ] add this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twitter.com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MRamzyDO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/status/1380543633171025922?s=20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r>
              <a:rPr lang="en-US" dirty="0"/>
              <a:t>[ ] review the podcast from the CCM folks.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twitter.com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nickmmark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/status/1330616723628724224?s=20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38EAC-7A5E-A345-9B44-5F0ED11A8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39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Rules for a 30 minute chalk talk: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Scaffold the chunks (minimize intrinsic load)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minute chunks (plan for 4 or 5?)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chunk is meant to answer, as clearly as possible, a key objective phrased as a difficult multiple choice question.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Incorporate interactive features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Align audio and visual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Eliminate unnecessary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 to help highlight patterns / connections for content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 content to a generative scenario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signaling to highlight key points (minimize extraneous load)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Ideally, want to encourage frequent, low stakes quizzing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 Ed Trial: Encourage contextual interferences: e.g. study relating to patients. </a:t>
            </a:r>
          </a:p>
          <a:p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fs.blog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/2021/02/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gian-carlo-rota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38EAC-7A5E-A345-9B44-5F0ED11A83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9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38EAC-7A5E-A345-9B44-5F0ED11A83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1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61227-FFCB-C540-904D-E4BFDFC35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1C2C-BFF6-FC42-B3B2-35C9443B0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146E7-0DC7-AC40-9427-1C915154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7C592-C33F-3840-B9AA-DBCA60A0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18455-C5DC-7D46-B367-E2110015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20021-267B-8043-AC95-188C0FB7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6F54F-BBCF-8D4C-965F-0FEC2A59A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70960-7267-5D4E-BF5E-CB5CA99D9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F1D15-903F-0D44-9E7E-71DCA911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C80A3-C485-1340-A5C4-1BAE8E451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F79D3F-8CD9-0243-AF9B-41DC95B73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6EDC5-6843-F243-A954-92A9D57BB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8EE8D-7DB6-6F46-819D-9C040C55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6BFD1-2EE5-7B4A-B1D9-18776ACC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16B10-D45A-3A45-91B7-D3DF0288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5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D2117-AD28-964E-9D5F-BD7416AE0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27416-BCA1-7442-A07D-C4D007E5D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BB53B-A5AF-6D48-83AE-FB3077EA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A751D-BCA5-F947-AAE5-40D687D8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FD526-8BC4-1844-845B-D3BF3000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5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8AB08-3BFE-D748-A1B6-490AEBEA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A105-AE69-D645-9FFB-B7605FE73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68EBD-60E8-4F42-A517-B172BDCE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4E48B-34F3-9445-A9AC-41327CD16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DC2E7-F8FC-9E43-8E2B-55F0B85FC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6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E900-2477-D14C-825A-A50F8936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69E91-9309-B84B-B80A-1BAF289AF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277A2-E09D-C045-8969-45BD2FDD0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25888-4D62-914E-8FB4-D36198D4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30011-DCF1-D543-8395-552A5890A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712035-9121-5F41-BFB4-B2301DF6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7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3F02-E72E-1342-80E1-09FB28EB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FFA64-C415-FA4F-A8C8-3100C92E4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0D01E-8F7F-DE49-8447-1A49916AF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B6A5E-9BD3-7C4C-9E5D-C879EA14A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7DC17E-2A90-9648-B308-67D6DD2EB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9C68E-6D34-1C4D-874B-B957E7A7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AC429B-5E69-1046-92B3-D956D909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971C8-1580-D94D-B115-08D812F2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1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1BB6-99DF-A64B-8282-E821137F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08F52E-2830-F74F-81CC-3693A6B6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3ACE9-D118-1D45-BA9C-B4003A97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592B19-BBAA-404D-8BBF-ED2428AFF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8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3D852-71E4-EB4C-93BB-BA5F9A61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E167F-025D-4D43-9AA5-F63230BE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325B0-06C1-E349-A4BA-3E2C1F5E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8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DB1A6-8040-FD45-90CA-CF377F90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7CCA-31F3-5741-96E4-D1A80D819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5ECF6-ECCD-CA4F-9FA6-C46C3C8EE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39964-47E7-0A48-87B0-6473DFA6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DDA9D-0C71-5944-B7E4-D6D122ED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83926-466F-6D43-8269-00E7DB378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7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C546A-06D8-384D-A503-64565587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3EA67-0CF8-1A45-84D2-E446DC6995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C58F68-00C3-B94A-ABF0-BA5BDADBE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21376-D11F-D649-A4E5-7C871AE7F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E194F-B246-9042-8CD4-038B1995C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AFD5B-BFC2-2F44-8BED-616B463A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6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DCA2D1-0219-3A4E-BBDD-830DC0AE8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F4463-4C79-F44B-9BF1-692A8EDCD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74968-BDAD-4A45-BDE3-049D100E9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21920-3901-1344-A27E-EC97E06B7017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E3BC7-215E-B647-B848-AD1FF580E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2EC24-25AD-A24C-8070-25AD3561F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DC8AC-A1E8-034B-9233-54810D8CC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8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tsjournals.org/doi/pdf/10.1164/rccm.202103-0685R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journals.sagepub.com/doi/10.1177/0310057X080360010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95C8-2902-F74A-B5F9-FB71589DEA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PGR: Where to put that line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A08DA-6F8F-8B49-A2D3-4478A1B5E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of complications and utility</a:t>
            </a:r>
          </a:p>
        </p:txBody>
      </p:sp>
    </p:spTree>
    <p:extLst>
      <p:ext uri="{BB962C8B-B14F-4D97-AF65-F5344CB8AC3E}">
        <p14:creationId xmlns:p14="http://schemas.microsoft.com/office/powerpoint/2010/main" val="298192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BD571-0FBB-4542-8CF5-2F344729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*Complication rates at various spots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3010A-967B-E643-ADF6-243EB76C9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9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FAB9D-63F5-3240-931B-16BC2A09D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CB6F3-326A-084F-848B-6BE8A2E6B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27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3CD1-E574-A247-AFDF-AA7DE99D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Midlines and PIV probably fine: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39827-1D23-EF45-AD07-00FD1EFC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https://www.atsjournals.org/doi/pdf/10.1164/rccm.202103-0685RR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02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E97D-509B-F94F-BBAA-3595BDA31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PICC vs CVC?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2C365-868F-C949-B59C-F00E9DE03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4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DAD42-FCE6-A5C9-9E4D-EFB0F9DC1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9F965-F4F3-98EE-6A31-9BF761973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Incidence and response to </a:t>
            </a:r>
            <a:r>
              <a:rPr lang="en-US" dirty="0" err="1"/>
              <a:t>malpositioning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https://journals.sagepub.com/doi/10.1177/0310057X0803600106</a:t>
            </a:r>
            <a:endParaRPr lang="en-US" dirty="0"/>
          </a:p>
          <a:p>
            <a:endParaRPr lang="en-US" dirty="0"/>
          </a:p>
          <a:p>
            <a:r>
              <a:rPr lang="en-US" dirty="0"/>
              <a:t>Response: </a:t>
            </a: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https://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" pitchFamily="2" charset="0"/>
              </a:rPr>
              <a:t>twitter.com</a:t>
            </a: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/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" pitchFamily="2" charset="0"/>
              </a:rPr>
              <a:t>NidaQadirMD</a:t>
            </a: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/status/1564964701993201664?s=20&amp;t=M91euLS0cvp2HnMjeNB_rQ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844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9CCA6-1C74-7015-C5C0-B3EF7D26B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KDIGO and EJ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A49F2-6B71-0B3E-8F0D-FCA4D11DC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twitter.com</a:t>
            </a:r>
            <a:r>
              <a:rPr lang="en-US" dirty="0"/>
              <a:t>/</a:t>
            </a:r>
            <a:r>
              <a:rPr lang="en-US" dirty="0" err="1"/>
              <a:t>kmschramm</a:t>
            </a:r>
            <a:r>
              <a:rPr lang="en-US" dirty="0"/>
              <a:t>/status/1567559282085842946?s=11&amp;t=ODYAbT5sHR2uzGqQUzlFjQ</a:t>
            </a:r>
          </a:p>
        </p:txBody>
      </p:sp>
    </p:spTree>
    <p:extLst>
      <p:ext uri="{BB962C8B-B14F-4D97-AF65-F5344CB8AC3E}">
        <p14:creationId xmlns:p14="http://schemas.microsoft.com/office/powerpoint/2010/main" val="3378734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290</Words>
  <Application>Microsoft Macintosh PowerPoint</Application>
  <PresentationFormat>Widescreen</PresentationFormat>
  <Paragraphs>49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</vt:lpstr>
      <vt:lpstr>Office Theme</vt:lpstr>
      <vt:lpstr>PGR: Where to put that line</vt:lpstr>
      <vt:lpstr>*Complication rates at various spots</vt:lpstr>
      <vt:lpstr>Reliability of measurement</vt:lpstr>
      <vt:lpstr>Midlines and PIV probably fine: </vt:lpstr>
      <vt:lpstr>PICC vs CVC?</vt:lpstr>
      <vt:lpstr>PowerPoint Presentation</vt:lpstr>
      <vt:lpstr>KDIGO and EJ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PGR: What’s in a definition?</dc:title>
  <dc:creator>BRIAN LOCKE</dc:creator>
  <cp:lastModifiedBy>BRIAN LOCKE</cp:lastModifiedBy>
  <cp:revision>12</cp:revision>
  <dcterms:created xsi:type="dcterms:W3CDTF">2020-12-17T14:35:10Z</dcterms:created>
  <dcterms:modified xsi:type="dcterms:W3CDTF">2022-09-09T18:14:45Z</dcterms:modified>
</cp:coreProperties>
</file>